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EDFE-6771-457F-BD57-6D028908A119}" type="datetimeFigureOut">
              <a:rPr lang="sl-SI" smtClean="0"/>
              <a:t>29.3.2020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1ECB-CF97-44E4-A720-C8DC51AA5B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049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EDFE-6771-457F-BD57-6D028908A119}" type="datetimeFigureOut">
              <a:rPr lang="sl-SI" smtClean="0"/>
              <a:t>29.3.2020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1ECB-CF97-44E4-A720-C8DC51AA5B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2611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EDFE-6771-457F-BD57-6D028908A119}" type="datetimeFigureOut">
              <a:rPr lang="sl-SI" smtClean="0"/>
              <a:t>29.3.2020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1ECB-CF97-44E4-A720-C8DC51AA5B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956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EDFE-6771-457F-BD57-6D028908A119}" type="datetimeFigureOut">
              <a:rPr lang="sl-SI" smtClean="0"/>
              <a:t>29.3.2020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1ECB-CF97-44E4-A720-C8DC51AA5B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494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EDFE-6771-457F-BD57-6D028908A119}" type="datetimeFigureOut">
              <a:rPr lang="sl-SI" smtClean="0"/>
              <a:t>29.3.2020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1ECB-CF97-44E4-A720-C8DC51AA5B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1611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EDFE-6771-457F-BD57-6D028908A119}" type="datetimeFigureOut">
              <a:rPr lang="sl-SI" smtClean="0"/>
              <a:t>29.3.2020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1ECB-CF97-44E4-A720-C8DC51AA5B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5802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EDFE-6771-457F-BD57-6D028908A119}" type="datetimeFigureOut">
              <a:rPr lang="sl-SI" smtClean="0"/>
              <a:t>29.3.2020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1ECB-CF97-44E4-A720-C8DC51AA5B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011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EDFE-6771-457F-BD57-6D028908A119}" type="datetimeFigureOut">
              <a:rPr lang="sl-SI" smtClean="0"/>
              <a:t>29.3.2020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1ECB-CF97-44E4-A720-C8DC51AA5B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302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EDFE-6771-457F-BD57-6D028908A119}" type="datetimeFigureOut">
              <a:rPr lang="sl-SI" smtClean="0"/>
              <a:t>29.3.2020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1ECB-CF97-44E4-A720-C8DC51AA5B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480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EDFE-6771-457F-BD57-6D028908A119}" type="datetimeFigureOut">
              <a:rPr lang="sl-SI" smtClean="0"/>
              <a:t>29.3.2020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1ECB-CF97-44E4-A720-C8DC51AA5B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422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EDFE-6771-457F-BD57-6D028908A119}" type="datetimeFigureOut">
              <a:rPr lang="sl-SI" smtClean="0"/>
              <a:t>29.3.2020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1ECB-CF97-44E4-A720-C8DC51AA5B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37667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8EDFE-6771-457F-BD57-6D028908A119}" type="datetimeFigureOut">
              <a:rPr lang="sl-SI" smtClean="0"/>
              <a:t>29.3.2020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81ECB-CF97-44E4-A720-C8DC51AA5B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187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PRIMERJAVA MED IONSKO IN KOVALENTNO VEZJO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4116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značba mesta besedila 5"/>
          <p:cNvSpPr>
            <a:spLocks noGrp="1"/>
          </p:cNvSpPr>
          <p:nvPr>
            <p:ph type="body" idx="1"/>
          </p:nvPr>
        </p:nvSpPr>
        <p:spPr>
          <a:xfrm>
            <a:off x="710999" y="200092"/>
            <a:ext cx="5157787" cy="823912"/>
          </a:xfrm>
        </p:spPr>
        <p:txBody>
          <a:bodyPr/>
          <a:lstStyle/>
          <a:p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IONSKA VEZ (primer kuhinjska sol- NaCl)</a:t>
            </a:r>
            <a:endParaRPr lang="sl-SI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Označba mesta vsebine 6"/>
          <p:cNvSpPr>
            <a:spLocks noGrp="1"/>
          </p:cNvSpPr>
          <p:nvPr>
            <p:ph sz="half" idx="2"/>
          </p:nvPr>
        </p:nvSpPr>
        <p:spPr>
          <a:xfrm>
            <a:off x="839788" y="1024004"/>
            <a:ext cx="5157787" cy="5165659"/>
          </a:xfrm>
        </p:spPr>
        <p:txBody>
          <a:bodyPr/>
          <a:lstStyle/>
          <a:p>
            <a:r>
              <a:rPr lang="sl-SI" dirty="0" smtClean="0"/>
              <a:t>Izraz: SPOJINA NaCl (za vse ionske snovi bomo uporabili izraz </a:t>
            </a:r>
            <a:r>
              <a:rPr lang="sl-SI" b="1" u="sng" dirty="0" smtClean="0"/>
              <a:t>spojina</a:t>
            </a:r>
            <a:r>
              <a:rPr lang="sl-SI" dirty="0" smtClean="0"/>
              <a:t>)</a:t>
            </a:r>
          </a:p>
          <a:p>
            <a:r>
              <a:rPr lang="sl-SI" dirty="0" smtClean="0"/>
              <a:t>Vez nastane med kovinami in nekovinami.</a:t>
            </a:r>
          </a:p>
          <a:p>
            <a:r>
              <a:rPr lang="sl-SI" dirty="0" smtClean="0"/>
              <a:t>Kovine oddajo svoje zunanje elektrone nekovini, pri tem dobimo pozitivne katione in negativne anione, ki tvorijo privlačno vez imenovano –ionska vez</a:t>
            </a:r>
            <a:endParaRPr lang="sl-SI" dirty="0"/>
          </a:p>
        </p:txBody>
      </p:sp>
      <p:sp>
        <p:nvSpPr>
          <p:cNvPr id="8" name="Označba mesta besedila 7"/>
          <p:cNvSpPr>
            <a:spLocks noGrp="1"/>
          </p:cNvSpPr>
          <p:nvPr>
            <p:ph type="body" sz="quarter" idx="3"/>
          </p:nvPr>
        </p:nvSpPr>
        <p:spPr>
          <a:xfrm>
            <a:off x="5997575" y="354639"/>
            <a:ext cx="5183188" cy="418093"/>
          </a:xfrm>
        </p:spPr>
        <p:txBody>
          <a:bodyPr>
            <a:normAutofit lnSpcReduction="10000"/>
          </a:bodyPr>
          <a:lstStyle/>
          <a:p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OVALENTNA VEZ (primer sladkor)</a:t>
            </a:r>
            <a:endParaRPr lang="sl-SI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Označba mesta vsebine 8"/>
          <p:cNvSpPr>
            <a:spLocks noGrp="1"/>
          </p:cNvSpPr>
          <p:nvPr>
            <p:ph sz="quarter" idx="4"/>
          </p:nvPr>
        </p:nvSpPr>
        <p:spPr>
          <a:xfrm>
            <a:off x="6172200" y="1024004"/>
            <a:ext cx="5183188" cy="5165659"/>
          </a:xfrm>
        </p:spPr>
        <p:txBody>
          <a:bodyPr/>
          <a:lstStyle/>
          <a:p>
            <a:r>
              <a:rPr lang="sl-SI" dirty="0" smtClean="0"/>
              <a:t>Izraz: MOLEKULA sladkorja (za vse kovalentne snovi bomo uporabili izraz </a:t>
            </a:r>
            <a:r>
              <a:rPr lang="sl-SI" b="1" u="sng" dirty="0" smtClean="0"/>
              <a:t>molekula</a:t>
            </a:r>
            <a:r>
              <a:rPr lang="sl-SI" dirty="0" smtClean="0"/>
              <a:t>)</a:t>
            </a:r>
          </a:p>
          <a:p>
            <a:r>
              <a:rPr lang="sl-SI" dirty="0" smtClean="0"/>
              <a:t>Vez nastane med nekovinami.</a:t>
            </a:r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 smtClean="0"/>
              <a:t>Nekovine se povežejo preko skupnega elektronskega para in si delijo skupni elektronski par. Če si delita en elektronski par gre za enojno vez, dva elektronska para-dvojna vez, tri elektronske pare-trojna vez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81055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33726" y="200092"/>
            <a:ext cx="5157787" cy="823912"/>
          </a:xfrm>
        </p:spPr>
        <p:txBody>
          <a:bodyPr>
            <a:normAutofit fontScale="92500"/>
          </a:bodyPr>
          <a:lstStyle/>
          <a:p>
            <a:endParaRPr lang="sl-SI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IONSKA VEZ (primer kuhinjska sol- NaCl)</a:t>
            </a:r>
          </a:p>
          <a:p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33725" y="1082093"/>
            <a:ext cx="5157787" cy="5107570"/>
          </a:xfrm>
        </p:spPr>
        <p:txBody>
          <a:bodyPr/>
          <a:lstStyle/>
          <a:p>
            <a:r>
              <a:rPr lang="sl-SI" dirty="0" smtClean="0"/>
              <a:t>Električna prevodnost: prevajajo električni tok v talini in raztopini</a:t>
            </a:r>
          </a:p>
          <a:p>
            <a:r>
              <a:rPr lang="sl-SI" dirty="0" smtClean="0"/>
              <a:t>Visoka vrelišča in tališča</a:t>
            </a:r>
          </a:p>
          <a:p>
            <a:r>
              <a:rPr lang="sl-SI" dirty="0" smtClean="0"/>
              <a:t>Topnost: ionske snovi se raztapljajo v polarnih topilih (sol se raztaplja v vodi, ki je polarna)</a:t>
            </a:r>
            <a:endParaRPr lang="sl-SI" dirty="0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200092"/>
            <a:ext cx="5183188" cy="823912"/>
          </a:xfrm>
        </p:spPr>
        <p:txBody>
          <a:bodyPr/>
          <a:lstStyle/>
          <a:p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KOVALENTNA VEZ (primer sladkor)</a:t>
            </a:r>
          </a:p>
          <a:p>
            <a:endParaRPr lang="sl-SI" dirty="0"/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1082093"/>
            <a:ext cx="5183188" cy="5107570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Električna prevodnost: Ne prevajajo električnega toka</a:t>
            </a:r>
          </a:p>
          <a:p>
            <a:r>
              <a:rPr lang="sl-SI" dirty="0" smtClean="0"/>
              <a:t>Nizka vrelišča in tališča</a:t>
            </a:r>
          </a:p>
          <a:p>
            <a:r>
              <a:rPr lang="sl-SI" dirty="0" smtClean="0"/>
              <a:t>Topnost: polarne snovi se raztapljajo v polarnih snoveh ( polarni sladkor se raztaplja v polarni vodi), nepolarne snovi se raztapljajo v nepolarnih topilih (smrekovo smolo iz rok odstranimo z oljem)</a:t>
            </a:r>
          </a:p>
          <a:p>
            <a:r>
              <a:rPr lang="sl-SI" dirty="0" smtClean="0"/>
              <a:t>Polarne snovi se ne mešajo z nepolarnimi (olja in voda se ne mešata)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51124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226</Words>
  <Application>Microsoft Office PowerPoint</Application>
  <PresentationFormat>Širokozaslonsko</PresentationFormat>
  <Paragraphs>20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PRIMERJAVA MED IONSKO IN KOVALENTNO VEZJO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PRIMERJAVA MED IONSKO IN KOVALENTNO VEZJO</dc:title>
  <dc:creator>Zoja</dc:creator>
  <cp:lastModifiedBy>Zoja</cp:lastModifiedBy>
  <cp:revision>4</cp:revision>
  <dcterms:created xsi:type="dcterms:W3CDTF">2020-03-29T10:56:08Z</dcterms:created>
  <dcterms:modified xsi:type="dcterms:W3CDTF">2020-03-29T14:17:21Z</dcterms:modified>
</cp:coreProperties>
</file>